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8" r:id="rId2"/>
    <p:sldId id="259" r:id="rId3"/>
    <p:sldId id="272" r:id="rId4"/>
    <p:sldId id="262" r:id="rId5"/>
    <p:sldId id="260" r:id="rId6"/>
    <p:sldId id="261" r:id="rId7"/>
    <p:sldId id="263" r:id="rId8"/>
    <p:sldId id="274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10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06.02.2017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609600"/>
            <a:ext cx="7886700" cy="4923691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</a:rPr>
              <a:t>Школа   безопасности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4769" y="152401"/>
            <a:ext cx="4689231" cy="3516923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6" y="152401"/>
            <a:ext cx="3293452" cy="3094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/>
              <a:t>Ты и телефон.</a:t>
            </a:r>
            <a:r>
              <a:rPr lang="ru-RU" sz="6600" dirty="0" smtClean="0"/>
              <a:t> 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Тут есть важное правило: </a:t>
            </a:r>
          </a:p>
          <a:p>
            <a:r>
              <a:rPr lang="ru-RU" dirty="0" smtClean="0"/>
              <a:t>Разговаривать надо только со знакомым.</a:t>
            </a:r>
          </a:p>
          <a:p>
            <a:r>
              <a:rPr lang="ru-RU" dirty="0" smtClean="0"/>
              <a:t> А кого не знаешь – </a:t>
            </a:r>
            <a:r>
              <a:rPr lang="ru-RU" b="1" u="sng" dirty="0" smtClean="0">
                <a:solidFill>
                  <a:srgbClr val="FF0000"/>
                </a:solidFill>
              </a:rPr>
              <a:t>извиняться, прощаться и вешать трубку</a:t>
            </a:r>
            <a:r>
              <a:rPr lang="ru-RU" dirty="0" smtClean="0"/>
              <a:t>. Кем бы он ни назвался тот, кто звонит, </a:t>
            </a:r>
          </a:p>
          <a:p>
            <a:pPr>
              <a:buNone/>
            </a:pPr>
            <a:r>
              <a:rPr lang="ru-RU" b="1" u="sng" dirty="0" smtClean="0">
                <a:solidFill>
                  <a:srgbClr val="FF0000"/>
                </a:solidFill>
              </a:rPr>
              <a:t>помни</a:t>
            </a:r>
          </a:p>
          <a:p>
            <a:r>
              <a:rPr lang="ru-RU" sz="3200" b="1" dirty="0" smtClean="0"/>
              <a:t>1. Не называй адрес или номер квартиры.</a:t>
            </a:r>
            <a:br>
              <a:rPr lang="ru-RU" sz="3200" b="1" dirty="0" smtClean="0"/>
            </a:br>
            <a:r>
              <a:rPr lang="ru-RU" sz="3200" b="1" dirty="0" smtClean="0"/>
              <a:t>2. Никогда не называй номер своего телефона.</a:t>
            </a:r>
            <a:br>
              <a:rPr lang="ru-RU" sz="3200" b="1" dirty="0" smtClean="0"/>
            </a:br>
            <a:r>
              <a:rPr lang="ru-RU" sz="3200" b="1" dirty="0" smtClean="0"/>
              <a:t>3. Не вступай в разговоры с незнакомцами.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9929" y="175846"/>
            <a:ext cx="2834486" cy="207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8342" y="4543914"/>
            <a:ext cx="3005137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Если мы позвоним по телефону </a:t>
            </a:r>
            <a:r>
              <a:rPr lang="ru-RU" b="1" dirty="0" smtClean="0">
                <a:solidFill>
                  <a:srgbClr val="FF0000"/>
                </a:solidFill>
              </a:rPr>
              <a:t>01</a:t>
            </a:r>
            <a:r>
              <a:rPr lang="ru-RU" b="1" dirty="0" smtClean="0"/>
              <a:t>, то попадем … </a:t>
            </a:r>
            <a:endParaRPr lang="ru-RU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9084" y="3593122"/>
            <a:ext cx="3344844" cy="261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1506" y="993357"/>
            <a:ext cx="2719755" cy="2599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" y="2180492"/>
            <a:ext cx="6400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Сам не справишься с пожаром,</a:t>
            </a:r>
            <a:br>
              <a:rPr lang="ru-RU" sz="3200" b="1" dirty="0"/>
            </a:br>
            <a:r>
              <a:rPr lang="ru-RU" sz="3200" b="1" dirty="0"/>
              <a:t>Этот труд не для детей.</a:t>
            </a:r>
            <a:br>
              <a:rPr lang="ru-RU" sz="3200" b="1" dirty="0"/>
            </a:br>
            <a:r>
              <a:rPr lang="ru-RU" sz="3200" b="1" dirty="0"/>
              <a:t>Не теряя время даром,</a:t>
            </a:r>
            <a:br>
              <a:rPr lang="ru-RU" sz="3200" b="1" dirty="0"/>
            </a:br>
            <a:r>
              <a:rPr lang="ru-RU" sz="3200" b="1" dirty="0"/>
              <a:t>«01» звони скорей.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Если мы позвоним по телефону </a:t>
            </a:r>
            <a:r>
              <a:rPr lang="ru-RU" b="1" dirty="0" smtClean="0">
                <a:solidFill>
                  <a:srgbClr val="FF0000"/>
                </a:solidFill>
              </a:rPr>
              <a:t>02</a:t>
            </a:r>
            <a:r>
              <a:rPr lang="ru-RU" b="1" dirty="0" smtClean="0"/>
              <a:t> , то попадем … </a:t>
            </a:r>
            <a:endParaRPr lang="ru-RU" b="1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4500" y="4184833"/>
            <a:ext cx="26670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8892" y="2438400"/>
            <a:ext cx="60491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Дома я один остался.</a:t>
            </a:r>
            <a:br>
              <a:rPr lang="ru-RU" sz="3600" b="1" dirty="0"/>
            </a:br>
            <a:r>
              <a:rPr lang="ru-RU" sz="3600" b="1" dirty="0"/>
              <a:t>Кто-то дверь открыть пытался</a:t>
            </a:r>
            <a:br>
              <a:rPr lang="ru-RU" sz="3600" b="1" dirty="0"/>
            </a:br>
            <a:r>
              <a:rPr lang="ru-RU" sz="3600" b="1" dirty="0"/>
              <a:t>Я тогда «02» набрал</a:t>
            </a:r>
            <a:br>
              <a:rPr lang="ru-RU" sz="3600" b="1" dirty="0"/>
            </a:br>
            <a:r>
              <a:rPr lang="ru-RU" sz="3600" b="1" dirty="0"/>
              <a:t>И милицию позвал.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Если мы позвоним по телефону </a:t>
            </a:r>
            <a:r>
              <a:rPr lang="ru-RU" b="1" dirty="0" smtClean="0">
                <a:solidFill>
                  <a:srgbClr val="FF0000"/>
                </a:solidFill>
              </a:rPr>
              <a:t>03</a:t>
            </a:r>
            <a:r>
              <a:rPr lang="ru-RU" b="1" dirty="0" smtClean="0"/>
              <a:t>, то попадем </a:t>
            </a:r>
            <a:endParaRPr lang="ru-RU" b="1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4847" y="3392578"/>
            <a:ext cx="3523369" cy="2925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262" y="2074985"/>
            <a:ext cx="63187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Если мама заболеет,</a:t>
            </a:r>
            <a:br>
              <a:rPr lang="ru-RU" sz="3200" b="1" dirty="0"/>
            </a:br>
            <a:r>
              <a:rPr lang="ru-RU" sz="3200" b="1" dirty="0"/>
              <a:t>Не волнуйся и не плачь.</a:t>
            </a:r>
            <a:br>
              <a:rPr lang="ru-RU" sz="3200" b="1" dirty="0"/>
            </a:br>
            <a:r>
              <a:rPr lang="ru-RU" sz="3200" b="1" dirty="0"/>
              <a:t>Набери «03» скорее</a:t>
            </a:r>
            <a:br>
              <a:rPr lang="ru-RU" sz="3200" b="1" dirty="0"/>
            </a:br>
            <a:r>
              <a:rPr lang="ru-RU" sz="3200" b="1" dirty="0"/>
              <a:t>И приедет к маме врач.</a:t>
            </a:r>
            <a:br>
              <a:rPr lang="ru-RU" sz="3200" b="1" dirty="0"/>
            </a:br>
            <a:r>
              <a:rPr lang="ru-RU" sz="3200" b="1" dirty="0"/>
              <a:t>Если что-нибудь случится,</a:t>
            </a:r>
            <a:br>
              <a:rPr lang="ru-RU" sz="3200" b="1" dirty="0"/>
            </a:br>
            <a:r>
              <a:rPr lang="ru-RU" sz="3200" b="1" dirty="0"/>
              <a:t>Помощь скорая примчится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Если мы позвоним по телефону </a:t>
            </a:r>
            <a:r>
              <a:rPr lang="ru-RU" b="1" dirty="0" smtClean="0">
                <a:solidFill>
                  <a:srgbClr val="FF0000"/>
                </a:solidFill>
              </a:rPr>
              <a:t>04</a:t>
            </a:r>
            <a:r>
              <a:rPr lang="ru-RU" b="1" dirty="0" smtClean="0"/>
              <a:t>, то попадем…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9106" y="2924371"/>
            <a:ext cx="2899078" cy="366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5477" y="2309446"/>
            <a:ext cx="64125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Если ты пришел с прогулки,</a:t>
            </a:r>
            <a:br>
              <a:rPr lang="ru-RU" sz="3200" b="1" dirty="0"/>
            </a:br>
            <a:r>
              <a:rPr lang="ru-RU" sz="3200" b="1" dirty="0"/>
              <a:t>Шапку снял и вдруг в квартире</a:t>
            </a:r>
            <a:br>
              <a:rPr lang="ru-RU" sz="3200" b="1" dirty="0"/>
            </a:br>
            <a:r>
              <a:rPr lang="ru-RU" sz="3200" b="1" dirty="0"/>
              <a:t>Обнаружил запах газа,</a:t>
            </a:r>
            <a:br>
              <a:rPr lang="ru-RU" sz="3200" b="1" dirty="0"/>
            </a:br>
            <a:r>
              <a:rPr lang="ru-RU" sz="3200" b="1" dirty="0"/>
              <a:t>Набирай ты 04 –</a:t>
            </a:r>
            <a:br>
              <a:rPr lang="ru-RU" sz="3200" b="1" dirty="0"/>
            </a:br>
            <a:r>
              <a:rPr lang="ru-RU" sz="3200" b="1" dirty="0"/>
              <a:t>И тебе помогут сразу.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624259"/>
          </a:xfrm>
        </p:spPr>
        <p:txBody>
          <a:bodyPr>
            <a:normAutofit/>
          </a:bodyPr>
          <a:lstStyle/>
          <a:p>
            <a:r>
              <a:rPr lang="ru-RU" sz="4400" b="1" u="sng" dirty="0" smtClean="0">
                <a:solidFill>
                  <a:srgbClr val="FF0000"/>
                </a:solidFill>
              </a:rPr>
              <a:t>Опасные ситуации можно предупредить! </a:t>
            </a:r>
            <a:endParaRPr lang="ru-RU" sz="4400" b="1" u="sng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52093"/>
            <a:ext cx="3556880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 descr="https://ds02.infourok.ru/uploads/ex/042c/0001fffb-511e347f/3/hello_html_31dc201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6830" y="1676400"/>
            <a:ext cx="4314093" cy="497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u="sng" dirty="0" smtClean="0"/>
              <a:t>А что такое опасность? </a:t>
            </a:r>
            <a:br>
              <a:rPr lang="ru-RU" sz="4800" b="1" u="sng" dirty="0" smtClean="0"/>
            </a:br>
            <a:endParaRPr lang="ru-RU" sz="48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u="sng" dirty="0" smtClean="0">
                <a:solidFill>
                  <a:srgbClr val="FF0000"/>
                </a:solidFill>
              </a:rPr>
              <a:t>Опасность</a:t>
            </a:r>
            <a:r>
              <a:rPr lang="ru-RU" sz="5400" dirty="0" smtClean="0">
                <a:solidFill>
                  <a:srgbClr val="FF0000"/>
                </a:solidFill>
              </a:rPr>
              <a:t> – это ситуация, когда человеку что-то или кто-то угрожает.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4" name="Picture 4" descr="x_c6056b3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3938953"/>
            <a:ext cx="3848680" cy="282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921" y="4848346"/>
            <a:ext cx="2810656" cy="1918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metod-kopilka.ru/images/doc/24/18443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103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u="sng" dirty="0" smtClean="0">
                <a:solidFill>
                  <a:srgbClr val="FF0000"/>
                </a:solidFill>
              </a:rPr>
              <a:t>Вспомним сказки!!</a:t>
            </a:r>
            <a:endParaRPr lang="ru-RU" sz="5400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800" b="1" dirty="0" smtClean="0"/>
              <a:t>– Почему козлята попали в беду?</a:t>
            </a:r>
            <a:br>
              <a:rPr lang="ru-RU" sz="2800" b="1" dirty="0" smtClean="0"/>
            </a:br>
            <a:r>
              <a:rPr lang="ru-RU" sz="2800" b="1" dirty="0" smtClean="0"/>
              <a:t>– Что нужно было сделать?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304" y="3282462"/>
            <a:ext cx="3949054" cy="2938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lh3.ggpht.com/X7a8mKZuHD5RDyqncK33o5g81eSy0VvUdR6wIEBJSX_KYyS0BzsVab5zOnhN5O1AUXc=h3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591" y="3282463"/>
            <a:ext cx="3982671" cy="29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Какой урок можно извлечь из этой сказки?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92" y="1898833"/>
            <a:ext cx="4639407" cy="392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fs00.infourok.ru/images/doc/154/178308/hello_html_m2296648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1969" y="3910262"/>
            <a:ext cx="4091354" cy="277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u="sng" dirty="0" smtClean="0">
                <a:solidFill>
                  <a:srgbClr val="FF0000"/>
                </a:solidFill>
              </a:rPr>
              <a:t>С незнакомой личностью совсем не говорите.</a:t>
            </a:r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Шла девочка по лесу милая.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Славная, добрая, смелая.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А навстречу ей личность темная,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Во всех отношениях серая.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0" y="3083169"/>
            <a:ext cx="5121155" cy="337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Давайте вспомним правила поведения с незнакомыми людьми.</a:t>
            </a:r>
            <a:r>
              <a:rPr lang="ru-RU" sz="3600" b="1" u="sng" dirty="0" smtClean="0"/>
              <a:t> </a:t>
            </a:r>
            <a:br>
              <a:rPr lang="ru-RU" sz="3600" b="1" u="sng" dirty="0" smtClean="0"/>
            </a:br>
            <a:r>
              <a:rPr lang="ru-RU" sz="3600" b="1" u="sng" dirty="0" smtClean="0"/>
              <a:t>Какие вы знаете?</a:t>
            </a:r>
            <a:br>
              <a:rPr lang="ru-RU" sz="3600" b="1" u="sng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Никогда не разговаривай с незнакомцем.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Никогда не садись в машину к незнакомцу.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Не играй по дороге из школы домой.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6600" b="1" dirty="0" smtClean="0">
                <a:solidFill>
                  <a:srgbClr val="FF0000"/>
                </a:solidFill>
              </a:rPr>
              <a:t>Не играй с наступлением темноты.</a:t>
            </a:r>
          </a:p>
          <a:p>
            <a:endParaRPr lang="ru-RU" sz="6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101" y="105508"/>
            <a:ext cx="9113870" cy="664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656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323" y="633046"/>
            <a:ext cx="7894027" cy="1057643"/>
          </a:xfrm>
        </p:spPr>
        <p:txBody>
          <a:bodyPr/>
          <a:lstStyle/>
          <a:p>
            <a:r>
              <a:rPr lang="ru-RU" b="1" dirty="0" smtClean="0"/>
              <a:t>Что может случиться, если не соблюдать эти правила?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2369" y="1770185"/>
            <a:ext cx="63656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Прежде, чем принимать решения в опасной ситуации, выполните следующие шаги: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781908" y="3325183"/>
            <a:ext cx="336452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Остановись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Подумай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Выбери</a:t>
            </a:r>
            <a:b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Похвали себя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 descr="http://slovomame.ru/file/image/427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8767" y="3223846"/>
            <a:ext cx="3634153" cy="363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204</Words>
  <Application>Microsoft Office PowerPoint</Application>
  <PresentationFormat>Экран (4:3)</PresentationFormat>
  <Paragraphs>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Школа   безопасности</vt:lpstr>
      <vt:lpstr>А что такое опасность?  </vt:lpstr>
      <vt:lpstr>Презентация PowerPoint</vt:lpstr>
      <vt:lpstr>Вспомним сказки!!</vt:lpstr>
      <vt:lpstr>Какой урок можно извлечь из этой сказки? </vt:lpstr>
      <vt:lpstr> С незнакомой личностью совсем не говорите.</vt:lpstr>
      <vt:lpstr>Давайте вспомним правила поведения с незнакомыми людьми.  Какие вы знаете?  </vt:lpstr>
      <vt:lpstr>Презентация PowerPoint</vt:lpstr>
      <vt:lpstr>Что может случиться, если не соблюдать эти правила?</vt:lpstr>
      <vt:lpstr>Ты и телефон. </vt:lpstr>
      <vt:lpstr>Если мы позвоним по телефону 01, то попадем … </vt:lpstr>
      <vt:lpstr>Если мы позвоним по телефону 02 , то попадем … </vt:lpstr>
      <vt:lpstr>Если мы позвоним по телефону 03, то попадем </vt:lpstr>
      <vt:lpstr>Если мы позвоним по телефону 04, то попадем…  </vt:lpstr>
      <vt:lpstr>Опасные ситуации можно предупредить!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123</dc:creator>
  <cp:lastModifiedBy>123</cp:lastModifiedBy>
  <cp:revision>13</cp:revision>
  <dcterms:created xsi:type="dcterms:W3CDTF">2014-11-21T11:00:06Z</dcterms:created>
  <dcterms:modified xsi:type="dcterms:W3CDTF">2017-02-06T06:00:14Z</dcterms:modified>
</cp:coreProperties>
</file>