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2" r:id="rId5"/>
    <p:sldId id="269" r:id="rId6"/>
    <p:sldId id="258" r:id="rId7"/>
    <p:sldId id="259" r:id="rId8"/>
    <p:sldId id="261" r:id="rId9"/>
    <p:sldId id="266" r:id="rId10"/>
    <p:sldId id="270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6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5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8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52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9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21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96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46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23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63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83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FB4A-98B0-43AC-AB7B-34FCEEC3203A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9DE4-96EF-4A17-8A47-EECFD77D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00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109" y="506286"/>
            <a:ext cx="9962396" cy="1982081"/>
          </a:xfrm>
        </p:spPr>
        <p:txBody>
          <a:bodyPr>
            <a:normAutofit fontScale="25000" lnSpcReduction="20000"/>
          </a:bodyPr>
          <a:lstStyle/>
          <a:p>
            <a:pPr lvl="7" algn="just"/>
            <a:r>
              <a:rPr lang="ru-RU" sz="152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152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безопасности будет находиться тот, кто всегда настороже</a:t>
            </a:r>
            <a:r>
              <a:rPr lang="ru-RU" sz="152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lvl="8"/>
            <a:r>
              <a:rPr lang="ru-RU" sz="152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5200" i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Публилий</a:t>
            </a:r>
            <a:r>
              <a:rPr lang="ru-RU" sz="152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Сир</a:t>
            </a:r>
            <a:endParaRPr lang="ru-RU" sz="152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</a:t>
            </a:r>
            <a:r>
              <a:rPr lang="ru-RU" sz="19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</a:t>
            </a:r>
          </a:p>
          <a:p>
            <a:pPr algn="r"/>
            <a:endParaRPr lang="ru-RU" sz="16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2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04.ru/plakatu/road_traffic_for_children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27" y="395785"/>
            <a:ext cx="10099343" cy="599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f04.ru/plakatu/road_traffic_for_children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27" y="327205"/>
            <a:ext cx="10099343" cy="599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50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7425" y="-38637"/>
            <a:ext cx="11771290" cy="3168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Пешеходы, не успевшие закончить переход, должны ос­тановиться на линии, разделяющей транспортные потоки про­тивоположных направлений или на островке «безопасности». Необходимо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спокойно и не совершать лишних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движвнимательнымений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Продолжать переход можно, лишь убедившись в безопасности дальнейшего движения и с учетом сигнала светофора или регулировщика.</a:t>
            </a:r>
          </a:p>
        </p:txBody>
      </p:sp>
      <p:pic>
        <p:nvPicPr>
          <p:cNvPr id="9" name="Рисунок 8" descr="http://novadoba.com.ua/uploads/posts/2014-10/1413374193_ostirvci-bezpeky-u-cherkasak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618" y="3129565"/>
            <a:ext cx="4597761" cy="356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lib.znate.ru/pars_docs/refs/12/11794/11794_html_m2fc38c0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3039410"/>
            <a:ext cx="4778062" cy="360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71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etod-kopilka.ru/images/doc/23/17008/hello_html_3b134a7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546" y="433924"/>
            <a:ext cx="5600700" cy="46017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4546" y="182292"/>
            <a:ext cx="6096000" cy="6447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 вблизи проезжей части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Катание с горок на санках, коньках, велосипедах вблизи проезжей части или в местах, где возможно движение транспорта,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запрещается!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3200" dirty="0" smtClean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игрушками или иными оброненными предметами на дорогу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выбегать категорически нельзя!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1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sgroup.ru/catalog/pics/1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30" y="669701"/>
            <a:ext cx="5510145" cy="51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vestnikk.ru/uploads/posts/2012-09/1347529435_road_traffic_for_children_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1" y="669701"/>
            <a:ext cx="5681998" cy="513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31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9496"/>
            <a:ext cx="573539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98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следует спешить при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улицы.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32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выбегать на дорогу.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solonskayashkol.ucoz.ru/_si/0/810786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314" y="587969"/>
            <a:ext cx="5640946" cy="4615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4167005"/>
            <a:ext cx="5844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Автомобили могут неожиданно выехать из переулка, из арки, со двора.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436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Пешеходы обязаны передвигаться только по тротуару </a:t>
            </a:r>
            <a:r>
              <a:rPr lang="ru-RU" sz="32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пешеход­</a:t>
            </a:r>
            <a:r>
              <a:rPr lang="ru-RU" sz="32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ным дорожкам.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0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psikhologija/Pravila-povedenija-na-ulitse/0009-015-Pravila-povedenija-na-ulit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25" y="231820"/>
            <a:ext cx="7469747" cy="5267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29741" y="3244334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37172" y="407665"/>
            <a:ext cx="4340180" cy="270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в коем случае не выскакиваем на дорогу из-за стоящего транспортного </a:t>
            </a: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или из кустов.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1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2411" y="299411"/>
            <a:ext cx="6096000" cy="4805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23975" algn="l"/>
              </a:tabLst>
            </a:pPr>
            <a:r>
              <a:rPr lang="ru-RU" sz="36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Переходя проезжую часть, надо внимательно посмотреть сначала налево, и дойдя до середины дороги, посмотреть направо, при отсутствии приближающегося транспорта можно переходить дорогу</a:t>
            </a:r>
            <a:r>
              <a:rPr lang="ru-RU" sz="3600" dirty="0" smtClean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4.bp.blogspot.com/-mmhHzhs8z9g/VNxMCiG-FgI/AAAAAAAAdZ0/Z7cHqQ2nAT8/s1600/ddddddddddddddddddddddddddddd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82" y="336449"/>
            <a:ext cx="4713667" cy="446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41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festival.1september.ru/articles/619189/Image78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681" y="218940"/>
            <a:ext cx="5924282" cy="504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abc01.ru/images/plakat/big/road_traffic_for_children_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2" y="218942"/>
            <a:ext cx="5821251" cy="50485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16417" y="5520578"/>
            <a:ext cx="11775583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переходе улицы, дети дошкольного возраста должны идти только со взрослыми, держа их за руку.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5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3695" y="343181"/>
            <a:ext cx="5761722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23975" algn="l"/>
              </a:tabLst>
            </a:pP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Переходить проезжую часть необходимо только по пешеходному переходу на зеленый свет светофора или по подземному(надземному) переходу.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s-b-s.su/content/sbs/pics/sections/pd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16" y="343181"/>
            <a:ext cx="5628640" cy="44735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75274" y="6087338"/>
            <a:ext cx="11147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Переходим дорогу строго поперек улицы, а не наискосок!!!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6556" y="3386278"/>
            <a:ext cx="6096000" cy="27010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3985">
              <a:lnSpc>
                <a:spcPct val="107000"/>
              </a:lnSpc>
              <a:spcAft>
                <a:spcPts val="0"/>
              </a:spcAft>
            </a:pPr>
            <a:r>
              <a:rPr lang="ru-RU" sz="3200" spc="5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переходом дороги надо замедлить шаг и оценить</a:t>
            </a:r>
            <a:br>
              <a:rPr lang="ru-RU" sz="3200" spc="5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5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обстановку (даже при переходе дороги на зеленый сигнал све­</a:t>
            </a:r>
            <a:r>
              <a:rPr lang="ru-RU" sz="3200" spc="-10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тофора необходимо осмотреться).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4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len.narod.ru/olderfiles/2/pd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76" y="296214"/>
            <a:ext cx="10444766" cy="624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71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1803" y="282750"/>
            <a:ext cx="6096000" cy="6451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3985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462" y="522689"/>
            <a:ext cx="5881353" cy="414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Обходить автобус или трамвай опасно с любой стороны!!! Подождите, пока он отойдет от остановки и откроет обзор.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 в коем случае не выскакиваем на дорогу из-за стоящего транспортного средства или из кустов.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s004.radikal.ru/i206/1309/69/761c3dee74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30" y="605307"/>
            <a:ext cx="5117205" cy="397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88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s-22-rosinka.ucoz.ru/metod/PDD/road_traffic_for_children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24" y="373487"/>
            <a:ext cx="11062952" cy="6297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40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266</Words>
  <Application>Microsoft Office PowerPoint</Application>
  <PresentationFormat>Произвольный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RePack by Diakov</dc:creator>
  <cp:lastModifiedBy>Владелец</cp:lastModifiedBy>
  <cp:revision>44</cp:revision>
  <dcterms:created xsi:type="dcterms:W3CDTF">2015-12-03T19:06:00Z</dcterms:created>
  <dcterms:modified xsi:type="dcterms:W3CDTF">2020-05-13T05:34:59Z</dcterms:modified>
</cp:coreProperties>
</file>