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7" r:id="rId4"/>
    <p:sldId id="262" r:id="rId5"/>
    <p:sldId id="269" r:id="rId6"/>
    <p:sldId id="258" r:id="rId7"/>
    <p:sldId id="259" r:id="rId8"/>
    <p:sldId id="261" r:id="rId9"/>
    <p:sldId id="266" r:id="rId10"/>
    <p:sldId id="270" r:id="rId11"/>
    <p:sldId id="264" r:id="rId12"/>
    <p:sldId id="265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434" autoAdjust="0"/>
  </p:normalViewPr>
  <p:slideViewPr>
    <p:cSldViewPr snapToGrid="0">
      <p:cViewPr varScale="1">
        <p:scale>
          <a:sx n="111" d="100"/>
          <a:sy n="111" d="100"/>
        </p:scale>
        <p:origin x="-5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5614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56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186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652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090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321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964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046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123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063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683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DFB4A-98B0-43AC-AB7B-34FCEEC3203A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9DE4-96EF-4A17-8A47-EECFD77DB9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900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0109" y="506286"/>
            <a:ext cx="9962396" cy="1982081"/>
          </a:xfrm>
        </p:spPr>
        <p:txBody>
          <a:bodyPr>
            <a:normAutofit fontScale="25000" lnSpcReduction="20000"/>
          </a:bodyPr>
          <a:lstStyle/>
          <a:p>
            <a:pPr lvl="7" algn="just"/>
            <a:r>
              <a:rPr lang="ru-RU" sz="15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ru-RU" sz="152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большей безопасности будет находиться тот, кто всегда настороже</a:t>
            </a:r>
            <a:r>
              <a:rPr lang="ru-RU" sz="152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lvl="8"/>
            <a:r>
              <a:rPr lang="ru-RU" sz="152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5200" i="1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Публилий</a:t>
            </a:r>
            <a:r>
              <a:rPr lang="ru-RU" sz="152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Сир</a:t>
            </a:r>
            <a:endParaRPr lang="ru-RU" sz="15200" b="1" i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на </a:t>
            </a:r>
            <a:r>
              <a:rPr lang="ru-RU" sz="19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дорогах</a:t>
            </a:r>
          </a:p>
          <a:p>
            <a:pPr algn="r"/>
            <a:endParaRPr lang="ru-RU" sz="16000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11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23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f04.ru/plakatu/road_traffic_for_children_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627" y="395785"/>
            <a:ext cx="10099343" cy="5991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www.f04.ru/plakatu/road_traffic_for_children_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627" y="327205"/>
            <a:ext cx="10099343" cy="5991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8502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7425" y="-38637"/>
            <a:ext cx="11771290" cy="31682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Пешеходы, не успевшие закончить переход, должны ос­тановиться на линии, разделяющей транспортные потоки про­тивоположных направлений или на островке «безопасности». Необходимо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быть,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вести себя спокойно и не совершать лишних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движвнимательнымений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Продолжать переход можно, лишь убедившись в безопасности дальнейшего движения и с учетом сигнала светофора или регулировщика.</a:t>
            </a:r>
          </a:p>
        </p:txBody>
      </p:sp>
      <p:pic>
        <p:nvPicPr>
          <p:cNvPr id="9" name="Рисунок 8" descr="http://novadoba.com.ua/uploads/posts/2014-10/1413374193_ostirvci-bezpeky-u-cherkasakh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2618" y="3129565"/>
            <a:ext cx="4597761" cy="3567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lib.znate.ru/pars_docs/refs/12/11794/11794_html_m2fc38c0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788" y="3039410"/>
            <a:ext cx="4778062" cy="3606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1711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etod-kopilka.ru/images/doc/23/17008/hello_html_3b134a7d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0546" y="433924"/>
            <a:ext cx="5600700" cy="46017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54546" y="182292"/>
            <a:ext cx="6096000" cy="64472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Играть вблизи проезжей части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запрещается!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Катание с горок на санках, коньках, велосипедах вблизи проезжей части или в местах, где возможно движение транспорта,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запрещается!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z="3200" dirty="0" smtClean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200" dirty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игрушками или иными оброненными предметами на дорогу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выбегать категорически нельзя!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350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617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osgroup.ru/catalog/pics/1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730" y="669701"/>
            <a:ext cx="5510145" cy="513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vestnikk.ru/uploads/posts/2012-09/1347529435_road_traffic_for_children_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051" y="669701"/>
            <a:ext cx="5681998" cy="5131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2316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9496"/>
            <a:ext cx="5735392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3985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следует спешить при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переходе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улицы.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3200" spc="5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выбегать на дорогу.</a:t>
            </a:r>
            <a:endParaRPr lang="ru-RU" sz="3200" dirty="0">
              <a:solidFill>
                <a:schemeClr val="tx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://solonskayashkol.ucoz.ru/_si/0/8107861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7314" y="587969"/>
            <a:ext cx="5640946" cy="46150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0" y="4167005"/>
            <a:ext cx="58448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3200" dirty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Автомобили могут неожиданно выехать из переулка, из арки, со двора.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3436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Пешеходы обязаны передвигаться только по тротуару </a:t>
            </a:r>
            <a:r>
              <a:rPr lang="ru-RU" sz="3200" spc="-5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пешеход­</a:t>
            </a:r>
            <a:r>
              <a:rPr lang="ru-RU" sz="3200" spc="5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ным дорожкам.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703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datai/psikhologija/Pravila-povedenija-na-ulitse/0009-015-Pravila-povedenija-na-ulits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425" y="231820"/>
            <a:ext cx="7469747" cy="526745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829741" y="3244334"/>
            <a:ext cx="532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37172" y="407665"/>
            <a:ext cx="4340180" cy="2701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 в коем случае не выскакиваем на дорогу из-за стоящего транспортного </a:t>
            </a:r>
            <a:r>
              <a:rPr lang="ru-RU" sz="3200" dirty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средства или из кустов.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819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62411" y="299411"/>
            <a:ext cx="6096000" cy="48054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323975" algn="l"/>
              </a:tabLst>
            </a:pPr>
            <a:r>
              <a:rPr lang="ru-RU" sz="3600" dirty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Переходя проезжую часть, надо внимательно посмотреть сначала налево, и дойдя до середины дороги, посмотреть направо, при отсутствии приближающегося транспорта можно переходить дорогу</a:t>
            </a:r>
            <a:r>
              <a:rPr lang="ru-RU" sz="3600" dirty="0" smtClean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4.bp.blogspot.com/-mmhHzhs8z9g/VNxMCiG-FgI/AAAAAAAAdZ0/Z7cHqQ2nAT8/s1600/ddddddddddddddddddddddddddddd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682" y="336449"/>
            <a:ext cx="4713667" cy="4468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3419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festival.1september.ru/articles/619189/Image786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6681" y="218940"/>
            <a:ext cx="5924282" cy="5048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abc01.ru/images/plakat/big/road_traffic_for_children_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152" y="218942"/>
            <a:ext cx="5821251" cy="504851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16417" y="5520578"/>
            <a:ext cx="11775583" cy="1120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переходе улицы, дети дошкольного возраста должны идти только со взрослыми, держа их за руку.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452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93695" y="343181"/>
            <a:ext cx="5761722" cy="322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323975" algn="l"/>
              </a:tabLst>
            </a:pPr>
            <a:r>
              <a:rPr lang="ru-RU" sz="3200" dirty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Переходить проезжую часть необходимо только по пешеходному переходу на зеленый свет светофора или по подземному(надземному) переходу.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www.s-b-s.su/content/sbs/pics/sections/pd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916" y="343181"/>
            <a:ext cx="5628640" cy="447351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675274" y="6087338"/>
            <a:ext cx="111472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Переходим дорогу строго поперек улицы, а не наискосок!!!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26556" y="3386278"/>
            <a:ext cx="6096000" cy="270106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33985">
              <a:lnSpc>
                <a:spcPct val="107000"/>
              </a:lnSpc>
              <a:spcAft>
                <a:spcPts val="0"/>
              </a:spcAft>
            </a:pPr>
            <a:r>
              <a:rPr lang="ru-RU" sz="3200" spc="5" dirty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переходом дороги надо замедлить шаг и оценить</a:t>
            </a:r>
            <a:br>
              <a:rPr lang="ru-RU" sz="3200" spc="5" dirty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spc="-5" dirty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обстановку (даже при переходе дороги на зеленый сигнал све­</a:t>
            </a:r>
            <a:r>
              <a:rPr lang="ru-RU" sz="3200" spc="-10" dirty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тофора необходимо осмотреться).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842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tlen.narod.ru/olderfiles/2/pd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976" y="296214"/>
            <a:ext cx="10444766" cy="6246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8715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1803" y="282750"/>
            <a:ext cx="6096000" cy="64511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33985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92462" y="522689"/>
            <a:ext cx="5881353" cy="4143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3200" dirty="0">
                <a:solidFill>
                  <a:srgbClr val="222A3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Обходить автобус или трамвай опасно с любой стороны!!! Подождите, пока он отойдет от остановки и откроет обзор.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222A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 в коем случае не выскакиваем на дорогу из-за стоящего транспортного средства или из кустов.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://s004.radikal.ru/i206/1309/69/761c3dee748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730" y="605307"/>
            <a:ext cx="5117205" cy="3978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9887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ds-22-rosinka.ucoz.ru/metod/PDD/road_traffic_for_children_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824" y="373487"/>
            <a:ext cx="11062952" cy="62977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7400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266</Words>
  <Application>Microsoft Office PowerPoint</Application>
  <PresentationFormat>Произвольный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RePack by Diakov</dc:creator>
  <cp:lastModifiedBy>Владелец</cp:lastModifiedBy>
  <cp:revision>44</cp:revision>
  <dcterms:created xsi:type="dcterms:W3CDTF">2015-12-03T19:06:00Z</dcterms:created>
  <dcterms:modified xsi:type="dcterms:W3CDTF">2020-05-13T05:34:59Z</dcterms:modified>
</cp:coreProperties>
</file>