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54DD-250E-4584-8C24-4797831D0B2B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AFA1-07C4-41B1-80D2-7A34FD431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44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54DD-250E-4584-8C24-4797831D0B2B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AFA1-07C4-41B1-80D2-7A34FD431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95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54DD-250E-4584-8C24-4797831D0B2B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AFA1-07C4-41B1-80D2-7A34FD431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66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54DD-250E-4584-8C24-4797831D0B2B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AFA1-07C4-41B1-80D2-7A34FD431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88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54DD-250E-4584-8C24-4797831D0B2B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AFA1-07C4-41B1-80D2-7A34FD431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97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54DD-250E-4584-8C24-4797831D0B2B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AFA1-07C4-41B1-80D2-7A34FD431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94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54DD-250E-4584-8C24-4797831D0B2B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AFA1-07C4-41B1-80D2-7A34FD431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12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54DD-250E-4584-8C24-4797831D0B2B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AFA1-07C4-41B1-80D2-7A34FD431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14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54DD-250E-4584-8C24-4797831D0B2B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AFA1-07C4-41B1-80D2-7A34FD431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41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54DD-250E-4584-8C24-4797831D0B2B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AFA1-07C4-41B1-80D2-7A34FD431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54DD-250E-4584-8C24-4797831D0B2B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AFA1-07C4-41B1-80D2-7A34FD431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3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854DD-250E-4584-8C24-4797831D0B2B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6AFA1-07C4-41B1-80D2-7A34FD431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18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4020" y="0"/>
            <a:ext cx="9144000" cy="7667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Парусность одежды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" y="909494"/>
            <a:ext cx="9829800" cy="594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3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4020" y="0"/>
            <a:ext cx="9144000" cy="7667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Сила Архимеда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990600"/>
            <a:ext cx="95821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4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4020" y="0"/>
            <a:ext cx="9144000" cy="7667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Опора на шест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98" y="1391602"/>
            <a:ext cx="7075043" cy="521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0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4020" y="0"/>
            <a:ext cx="9144000" cy="7667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Опора на маятник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859"/>
            <a:ext cx="12192000" cy="512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76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4020" y="0"/>
            <a:ext cx="9448800" cy="7667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Таджикский способ переправы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04850"/>
            <a:ext cx="114300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5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4020" y="0"/>
            <a:ext cx="9144000" cy="7667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Переправа стенкой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" y="1188720"/>
            <a:ext cx="877805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2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70" y="0"/>
            <a:ext cx="8755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5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40" y="0"/>
            <a:ext cx="10515600" cy="732155"/>
          </a:xfrm>
        </p:spPr>
        <p:txBody>
          <a:bodyPr/>
          <a:lstStyle/>
          <a:p>
            <a:pPr algn="ctr"/>
            <a:r>
              <a:rPr lang="ru-RU" dirty="0" smtClean="0"/>
              <a:t>Армейская переправа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11" y="829541"/>
            <a:ext cx="8394057" cy="602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887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Парусность одежды</vt:lpstr>
      <vt:lpstr>Сила Архимеда</vt:lpstr>
      <vt:lpstr>Опора на шест</vt:lpstr>
      <vt:lpstr>Опора на маятник</vt:lpstr>
      <vt:lpstr>Таджикский способ переправы</vt:lpstr>
      <vt:lpstr>Переправа стенкой</vt:lpstr>
      <vt:lpstr>Презентация PowerPoint</vt:lpstr>
      <vt:lpstr>Армейская переправа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Парусность одежды</dc:title>
  <dc:creator>Ксения Гришина</dc:creator>
  <cp:lastModifiedBy>Ксения Гришина</cp:lastModifiedBy>
  <cp:revision>1</cp:revision>
  <dcterms:created xsi:type="dcterms:W3CDTF">2017-07-02T10:22:19Z</dcterms:created>
  <dcterms:modified xsi:type="dcterms:W3CDTF">2017-07-02T10:25:57Z</dcterms:modified>
</cp:coreProperties>
</file>