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1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9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5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3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8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0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26C9-5CD0-4B0D-9AC4-FD3A309CA09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DA55-0FF8-4FAD-875B-99107D873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15" y="950595"/>
            <a:ext cx="7052629" cy="574167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76400" y="160020"/>
            <a:ext cx="10515600" cy="7905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Верхняя страховка на переправе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1765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95350"/>
            <a:ext cx="8601075" cy="596265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03157" y="104775"/>
            <a:ext cx="7147560" cy="79057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Вертикальный угол страховки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1124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952500"/>
            <a:ext cx="7410450" cy="5905500"/>
          </a:xfrm>
          <a:prstGeom prst="rect">
            <a:avLst/>
          </a:prstGeom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3219450" y="0"/>
            <a:ext cx="5753100" cy="7905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Эффект глиссирования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5649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1352550"/>
            <a:ext cx="8763000" cy="5505450"/>
          </a:xfrm>
          <a:prstGeom prst="rect">
            <a:avLst/>
          </a:prstGeom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2722245" y="274320"/>
            <a:ext cx="6564630" cy="7905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Страховка одной веревкой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5051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991"/>
            <a:ext cx="12192000" cy="4207858"/>
          </a:xfrm>
          <a:prstGeom prst="rect">
            <a:avLst/>
          </a:prstGeom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2967990" y="251460"/>
            <a:ext cx="6256020" cy="79057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Страховка одной веревкой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901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" y="1727835"/>
            <a:ext cx="10888296" cy="5130165"/>
          </a:xfrm>
          <a:prstGeom prst="rect">
            <a:avLst/>
          </a:prstGeom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2488540" y="251460"/>
            <a:ext cx="7170420" cy="790575"/>
          </a:xfrm>
        </p:spPr>
        <p:txBody>
          <a:bodyPr>
            <a:normAutofit/>
          </a:bodyPr>
          <a:lstStyle/>
          <a:p>
            <a:r>
              <a:rPr lang="ru-RU" dirty="0" smtClean="0"/>
              <a:t>Сванская страховка из пункта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9551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6" y="0"/>
            <a:ext cx="1195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413"/>
            <a:ext cx="12192000" cy="5720587"/>
          </a:xfrm>
          <a:prstGeom prst="rect">
            <a:avLst/>
          </a:prstGeom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2705100" y="346838"/>
            <a:ext cx="6781800" cy="7905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Подстежка страховки к ИСС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38283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Верхняя страховка на переправе</vt:lpstr>
      <vt:lpstr>Вертикальный угол страховки</vt:lpstr>
      <vt:lpstr>Эффект глиссирования</vt:lpstr>
      <vt:lpstr>Страховка одной веревкой</vt:lpstr>
      <vt:lpstr>Страховка одной веревкой</vt:lpstr>
      <vt:lpstr>Сванская страховка из пункта</vt:lpstr>
      <vt:lpstr>Презентация PowerPoint</vt:lpstr>
      <vt:lpstr>Подстежка страховки к ИСС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Верхняя страховка на переправе</dc:title>
  <dc:creator>Ксения Гришина</dc:creator>
  <cp:lastModifiedBy>Ксения Гришина</cp:lastModifiedBy>
  <cp:revision>1</cp:revision>
  <dcterms:created xsi:type="dcterms:W3CDTF">2017-07-02T10:09:28Z</dcterms:created>
  <dcterms:modified xsi:type="dcterms:W3CDTF">2017-07-02T10:16:13Z</dcterms:modified>
</cp:coreProperties>
</file>