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56" r:id="rId3"/>
    <p:sldId id="257" r:id="rId4"/>
    <p:sldId id="258" r:id="rId5"/>
    <p:sldId id="259" r:id="rId6"/>
    <p:sldId id="260" r:id="rId7"/>
    <p:sldId id="261" r:id="rId8"/>
    <p:sldId id="280" r:id="rId9"/>
    <p:sldId id="277" r:id="rId10"/>
    <p:sldId id="262" r:id="rId11"/>
    <p:sldId id="278" r:id="rId12"/>
    <p:sldId id="279" r:id="rId13"/>
    <p:sldId id="276" r:id="rId14"/>
    <p:sldId id="263" r:id="rId15"/>
    <p:sldId id="264" r:id="rId16"/>
    <p:sldId id="265" r:id="rId17"/>
    <p:sldId id="26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4" autoAdjust="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190BC-CF27-4510-9207-89D88CF246F4}" type="datetimeFigureOut">
              <a:rPr lang="ru-RU" smtClean="0"/>
              <a:pPr/>
              <a:t>вт 12.05.20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A7F54-BD54-4435-86A8-38E2BCE78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190BC-CF27-4510-9207-89D88CF246F4}" type="datetimeFigureOut">
              <a:rPr lang="ru-RU" smtClean="0"/>
              <a:pPr/>
              <a:t>вт 12.05.20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A7F54-BD54-4435-86A8-38E2BCE78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190BC-CF27-4510-9207-89D88CF246F4}" type="datetimeFigureOut">
              <a:rPr lang="ru-RU" smtClean="0"/>
              <a:pPr/>
              <a:t>вт 12.05.20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A7F54-BD54-4435-86A8-38E2BCE78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190BC-CF27-4510-9207-89D88CF246F4}" type="datetimeFigureOut">
              <a:rPr lang="ru-RU" smtClean="0"/>
              <a:pPr/>
              <a:t>вт 12.05.20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A7F54-BD54-4435-86A8-38E2BCE78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190BC-CF27-4510-9207-89D88CF246F4}" type="datetimeFigureOut">
              <a:rPr lang="ru-RU" smtClean="0"/>
              <a:pPr/>
              <a:t>вт 12.05.20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A7F54-BD54-4435-86A8-38E2BCE78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190BC-CF27-4510-9207-89D88CF246F4}" type="datetimeFigureOut">
              <a:rPr lang="ru-RU" smtClean="0"/>
              <a:pPr/>
              <a:t>вт 12.05.20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A7F54-BD54-4435-86A8-38E2BCE78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190BC-CF27-4510-9207-89D88CF246F4}" type="datetimeFigureOut">
              <a:rPr lang="ru-RU" smtClean="0"/>
              <a:pPr/>
              <a:t>вт 12.05.20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A7F54-BD54-4435-86A8-38E2BCE78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190BC-CF27-4510-9207-89D88CF246F4}" type="datetimeFigureOut">
              <a:rPr lang="ru-RU" smtClean="0"/>
              <a:pPr/>
              <a:t>вт 12.05.20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A7F54-BD54-4435-86A8-38E2BCE78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190BC-CF27-4510-9207-89D88CF246F4}" type="datetimeFigureOut">
              <a:rPr lang="ru-RU" smtClean="0"/>
              <a:pPr/>
              <a:t>вт 12.05.20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A7F54-BD54-4435-86A8-38E2BCE78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190BC-CF27-4510-9207-89D88CF246F4}" type="datetimeFigureOut">
              <a:rPr lang="ru-RU" smtClean="0"/>
              <a:pPr/>
              <a:t>вт 12.05.20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A7F54-BD54-4435-86A8-38E2BCE78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190BC-CF27-4510-9207-89D88CF246F4}" type="datetimeFigureOut">
              <a:rPr lang="ru-RU" smtClean="0"/>
              <a:pPr/>
              <a:t>вт 12.05.20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A7F54-BD54-4435-86A8-38E2BCE78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190BC-CF27-4510-9207-89D88CF246F4}" type="datetimeFigureOut">
              <a:rPr lang="ru-RU" smtClean="0"/>
              <a:pPr/>
              <a:t>вт 12.05.20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A7F54-BD54-4435-86A8-38E2BCE78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619672" y="2204864"/>
            <a:ext cx="662473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«Меры  безопасности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на водных объектах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во время половодья 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 в летний период»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509120"/>
            <a:ext cx="3168352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3168352" cy="20162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" name="Рисунок 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3816424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04664"/>
            <a:ext cx="4032448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429000"/>
            <a:ext cx="3744416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501008"/>
            <a:ext cx="4032448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3312368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717032"/>
            <a:ext cx="4104456" cy="2780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789040"/>
            <a:ext cx="3960440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404664"/>
            <a:ext cx="3744416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8568952" cy="58326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64096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КАК ДЕЙСТВОВАТЬ ВО ВРЕМЯ ПАВОДКА, </a:t>
            </a:r>
            <a:r>
              <a:rPr lang="ru-RU" sz="2400" b="1" dirty="0" smtClean="0">
                <a:solidFill>
                  <a:srgbClr val="FF0000"/>
                </a:solidFill>
              </a:rPr>
              <a:t>НАВОДНЕНИЯ</a:t>
            </a:r>
            <a:endParaRPr lang="ru-RU" sz="800" b="1" dirty="0">
              <a:solidFill>
                <a:srgbClr val="FF0000"/>
              </a:solidFill>
            </a:endParaRPr>
          </a:p>
          <a:p>
            <a:pPr algn="ctr"/>
            <a:endParaRPr lang="ru-RU" sz="800" b="1" dirty="0">
              <a:solidFill>
                <a:srgbClr val="FF0000"/>
              </a:solidFill>
            </a:endParaRPr>
          </a:p>
          <a:p>
            <a:r>
              <a:rPr lang="ru-RU" dirty="0"/>
              <a:t> </a:t>
            </a:r>
            <a:r>
              <a:rPr lang="ru-RU" dirty="0" smtClean="0"/>
              <a:t>	</a:t>
            </a: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Действия 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случае угрозы возникновение наводнения, паводка:</a:t>
            </a:r>
          </a:p>
          <a:p>
            <a:pPr>
              <a:buFont typeface="Wingdings" pitchFamily="2" charset="2"/>
              <a:buChar char="§"/>
            </a:pP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Внимательно слушайте информацию о чрезвычайной ситуации и инструкции о порядке действий, не пользуйтесь без необходимости телефоном, чтобы он был свободным для связи с вами.</a:t>
            </a:r>
          </a:p>
          <a:p>
            <a:pPr>
              <a:buFont typeface="Wingdings" pitchFamily="2" charset="2"/>
              <a:buChar char="§"/>
            </a:pP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Сохраняйте спокойствие, предупредите соседей, окажите помощь инвалидам, детям и людям преклонного возраста.</a:t>
            </a:r>
          </a:p>
          <a:p>
            <a:pPr>
              <a:buFont typeface="Wingdings" pitchFamily="2" charset="2"/>
              <a:buChar char="§"/>
            </a:pP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Узнайте в органах местного самоуправления место сбора жителей для эвакуации и готовьтесь к ней.</a:t>
            </a:r>
          </a:p>
          <a:p>
            <a:pPr>
              <a:buFont typeface="Wingdings" pitchFamily="2" charset="2"/>
              <a:buChar char="§"/>
            </a:pP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Подготовьте документы, одежду, наиболее необходимые вещи, запас продуктов питания на несколько дней, медикаменты. Сложите все в чемодан. Документы сохраняйте в водонепроницаемом пакете.</a:t>
            </a:r>
          </a:p>
          <a:p>
            <a:pPr>
              <a:buFont typeface="Wingdings" pitchFamily="2" charset="2"/>
              <a:buChar char="§"/>
            </a:pP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Разъедините все потребители электрического тока от электросети, выключите газ.</a:t>
            </a:r>
          </a:p>
          <a:p>
            <a:pPr>
              <a:buFont typeface="Wingdings" pitchFamily="2" charset="2"/>
              <a:buChar char="§"/>
            </a:pP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Перенесите ценные вещи и продовольствие на верхние этажи или поднимите на верхние полки.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56895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Действия в зоне внезапного затопления во время наводнения, паводка:</a:t>
            </a:r>
          </a:p>
          <a:p>
            <a:pPr>
              <a:buFont typeface="Arial" pitchFamily="34" charset="0"/>
              <a:buChar char="•"/>
            </a:pPr>
            <a:r>
              <a:rPr lang="ru-RU" b="1" dirty="0"/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Сохраняйте спокойствие, не паникуйте.</a:t>
            </a:r>
          </a:p>
          <a:p>
            <a:pPr>
              <a:buFont typeface="Arial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Быстро соберите необходимые документы, ценности, лекарства, продукты и прочие необходимые вещи.</a:t>
            </a:r>
          </a:p>
          <a:p>
            <a:pPr>
              <a:buFont typeface="Arial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Окажите помощь детям, инвалидам и людям преклонного возраста. Они подлежат эвакуации в первую очередь.</a:t>
            </a:r>
          </a:p>
          <a:p>
            <a:pPr>
              <a:buFont typeface="Arial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 возможности немедленно оставьте зону затопления.</a:t>
            </a:r>
          </a:p>
          <a:p>
            <a:pPr>
              <a:buFont typeface="Arial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Перед выходом из дома отключите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электро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и газоснабжение, погасите огонь в печах. Закройте окна и двери, если есть время - закройте окна и двери первого этажа досками (щитами).</a:t>
            </a:r>
          </a:p>
          <a:p>
            <a:pPr>
              <a:buFont typeface="Arial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Поднимитесь на верхние этажи. Если дом одноэтажный - займите чердачные помещения.</a:t>
            </a:r>
          </a:p>
          <a:p>
            <a:pPr>
              <a:buFont typeface="Arial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 прибытия помощи оставайтесь на верхних этажах, крышах, деревьях или других возвышениях, сигнализируйте спасателям, чтобы они имели возможность быстро Вас обнаружить.</a:t>
            </a:r>
          </a:p>
          <a:p>
            <a:pPr>
              <a:buFont typeface="Arial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Проверьте, нет ли вблизи пострадавших, окажите им, по возможности, помощь. Первая помощь людям, подобранным на поверхности воды, заключается в следующем: их надо переодеть в сухое белье, тепло укутать и дать успокаивающее средство, а извлеченные из-под воды пострадавшие нуждаются в искусственном дыхании.</a:t>
            </a:r>
          </a:p>
          <a:p>
            <a:pPr>
              <a:buFont typeface="Arial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Оказавшись в воде, снимите с себя тяжёлую одежду и обувь, отыщите вблизи предметы, которыми можно воспользоваться до получения помощи</a:t>
            </a:r>
          </a:p>
          <a:p>
            <a:pPr>
              <a:buFont typeface="Arial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 переполняйте спасательные средства (катера, лодки, плоты)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04664"/>
            <a:ext cx="5688632" cy="58326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6672"/>
            <a:ext cx="79208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Лето – прекрасная пора для отдыха. И чтобы с пользой для себя и для своего здоровья отдохнуть у воды, надо научиться общаться с водой, уметь плавать, хорошо запомнить и выполнять правила поведения на воде.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924944"/>
            <a:ext cx="5248994" cy="3372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39552" y="3259723"/>
            <a:ext cx="813690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Купаться в воде длительное время нельзя – можно легко простудиться. Если вы чувствуете озноб, немедленно выходите из воды и сделайте короткую, но энергичную пробежку по берегу.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Продолжительность купания зависит от температуры воздуха и воды, от влажности воздуха и силы ветра. Наиболее благоприятные условия купания – ясная безветренная погода, температура воздуха +25 °С и более. Начинать купание следует при температуре воды не ниже +18 °С 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3168352" cy="19888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Рисунок 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32656"/>
            <a:ext cx="3744416" cy="25074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969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Рекомендуется купаться не ранее чем через 1,5 часа после еды. Лучше всего купаться на детских пляжах: они хорошо оборудованы и обеспечены необходимыми средствами для предупреждения несчастных случаев. Не забывайте, что детям разрешается купаться только в присутствии взрослых.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140968"/>
            <a:ext cx="4104456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996952"/>
            <a:ext cx="4248472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424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территории пляжа оборудуется медицинский пункт, устанавливаются грибки и навесы для защиты от солнца.</a:t>
            </a: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95536" y="1629381"/>
            <a:ext cx="835292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 время купания детей или других мероприятий на воде осуществляется патрулирование спасательной лодки, снабженной спасательным кругом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861048"/>
            <a:ext cx="3384376" cy="2420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3861048"/>
            <a:ext cx="1656184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3861048"/>
            <a:ext cx="3096344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67544" y="332656"/>
            <a:ext cx="828092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 избежать беды, всем ребятам необходимо строго соблюдать ряд простых правил поведения на воде.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Помните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купаться можно только в разрешенных местах и в присутствии взрослых;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нельзя нырять в незнакомых местах – на дне могут оказаться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притопленные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бревна, камни, коряги;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не следует купаться в заболоченных местах и там, где есть водоросли или тина;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573016"/>
            <a:ext cx="3960440" cy="2708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645024"/>
            <a:ext cx="3960440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4249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ни в коем случае не плавать на надувных матрацах, автомобильных камерах, надувных игрушках – подручное средство может оказаться неисправным, порваться, человек внезапно окажется в воде, а это очень опасно даже для умеющих хорошо плавать;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нельзя цепляться за лодки, вылезать на знаки навигационного оборудования (бакены, буйки и т. д.);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нельзя подплывать к проходящим судам, заплывать за буйки, ограничивающие зону заплыва, и выплывать на фарватер;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221088"/>
            <a:ext cx="3024336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933056"/>
            <a:ext cx="3744416" cy="25088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5689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нельзя купаться в штормовую погоду или в местах сильного прибоя;</a:t>
            </a:r>
            <a:endParaRPr kumimoji="0" lang="ru-RU" sz="21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если вы оказались в воде на сильном течении, не пытайтесь плыть навстречу течению, справиться с ним сил не хватит; в этом случае нужно плыть по течению, но так, чтобы постепенно приближаться к берегу;</a:t>
            </a:r>
            <a:endParaRPr kumimoji="0" lang="ru-RU" sz="21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если попали в водоворот, не пугайтесь, наберите побольше воздуха, нырните и постарайтесь резко свернуть в сторону от него;</a:t>
            </a:r>
            <a:endParaRPr kumimoji="0" lang="ru-RU" sz="21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если у вас свело судорогой мышцы, ложитесь на спину и плывите к берегу, постарайтесь при этом растереть сведенные мышцы;</a:t>
            </a:r>
            <a:endParaRPr kumimoji="0" lang="ru-RU" sz="21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не стесняйтесь позвать на помощь товарищей, взрослых;</a:t>
            </a:r>
            <a:endParaRPr kumimoji="0" lang="ru-RU" sz="21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нельзя подавать крики ложной тревоги.</a:t>
            </a:r>
            <a:endParaRPr kumimoji="0" lang="ru-RU" sz="21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293096"/>
            <a:ext cx="4104456" cy="2348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365104"/>
            <a:ext cx="3635896" cy="21488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587</Words>
  <Application>Microsoft Office PowerPoint</Application>
  <PresentationFormat>Экран (4:3)</PresentationFormat>
  <Paragraphs>48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Владелец</cp:lastModifiedBy>
  <cp:revision>11</cp:revision>
  <dcterms:created xsi:type="dcterms:W3CDTF">2013-05-19T11:57:26Z</dcterms:created>
  <dcterms:modified xsi:type="dcterms:W3CDTF">2020-05-12T10:30:51Z</dcterms:modified>
</cp:coreProperties>
</file>