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6" r:id="rId3"/>
    <p:sldId id="263" r:id="rId4"/>
    <p:sldId id="264" r:id="rId5"/>
    <p:sldId id="265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1A8F25F-5C83-403B-B66F-401395C531A1}" type="datetimeFigureOut">
              <a:rPr lang="ru-RU" smtClean="0"/>
              <a:pPr/>
              <a:t>ср 13.05.20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0445E9F-7504-44AA-B1E3-DFB6F78758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F25F-5C83-403B-B66F-401395C531A1}" type="datetimeFigureOut">
              <a:rPr lang="ru-RU" smtClean="0"/>
              <a:pPr/>
              <a:t>ср 13.05.20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5E9F-7504-44AA-B1E3-DFB6F7875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F25F-5C83-403B-B66F-401395C531A1}" type="datetimeFigureOut">
              <a:rPr lang="ru-RU" smtClean="0"/>
              <a:pPr/>
              <a:t>ср 13.05.20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5E9F-7504-44AA-B1E3-DFB6F7875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F25F-5C83-403B-B66F-401395C531A1}" type="datetimeFigureOut">
              <a:rPr lang="ru-RU" smtClean="0"/>
              <a:pPr/>
              <a:t>ср 13.05.20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5E9F-7504-44AA-B1E3-DFB6F7875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F25F-5C83-403B-B66F-401395C531A1}" type="datetimeFigureOut">
              <a:rPr lang="ru-RU" smtClean="0"/>
              <a:pPr/>
              <a:t>ср 13.05.20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5E9F-7504-44AA-B1E3-DFB6F7875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F25F-5C83-403B-B66F-401395C531A1}" type="datetimeFigureOut">
              <a:rPr lang="ru-RU" smtClean="0"/>
              <a:pPr/>
              <a:t>ср 13.05.20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5E9F-7504-44AA-B1E3-DFB6F78758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F25F-5C83-403B-B66F-401395C531A1}" type="datetimeFigureOut">
              <a:rPr lang="ru-RU" smtClean="0"/>
              <a:pPr/>
              <a:t>ср 13.05.20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5E9F-7504-44AA-B1E3-DFB6F7875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F25F-5C83-403B-B66F-401395C531A1}" type="datetimeFigureOut">
              <a:rPr lang="ru-RU" smtClean="0"/>
              <a:pPr/>
              <a:t>ср 13.05.20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5E9F-7504-44AA-B1E3-DFB6F7875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F25F-5C83-403B-B66F-401395C531A1}" type="datetimeFigureOut">
              <a:rPr lang="ru-RU" smtClean="0"/>
              <a:pPr/>
              <a:t>ср 13.05.20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5E9F-7504-44AA-B1E3-DFB6F7875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F25F-5C83-403B-B66F-401395C531A1}" type="datetimeFigureOut">
              <a:rPr lang="ru-RU" smtClean="0"/>
              <a:pPr/>
              <a:t>ср 13.05.20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5E9F-7504-44AA-B1E3-DFB6F78758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F25F-5C83-403B-B66F-401395C531A1}" type="datetimeFigureOut">
              <a:rPr lang="ru-RU" smtClean="0"/>
              <a:pPr/>
              <a:t>ср 13.05.20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5E9F-7504-44AA-B1E3-DFB6F7875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1A8F25F-5C83-403B-B66F-401395C531A1}" type="datetimeFigureOut">
              <a:rPr lang="ru-RU" smtClean="0"/>
              <a:pPr/>
              <a:t>ср 13.05.20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0445E9F-7504-44AA-B1E3-DFB6F7875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4412894" cy="2062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Осторожно – клещи!»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6512" y="260648"/>
            <a:ext cx="4702304" cy="1260629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918050" y="4581128"/>
            <a:ext cx="3530622" cy="1260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b="1" dirty="0" smtClean="0"/>
              <a:t> </a:t>
            </a:r>
            <a:endParaRPr lang="ru-RU" sz="1600" b="1" dirty="0"/>
          </a:p>
        </p:txBody>
      </p:sp>
      <p:pic>
        <p:nvPicPr>
          <p:cNvPr id="7171" name="Picture 3" descr="C:\Users\Mary\Desktop\Новая папка\kleshc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55" r="10877"/>
          <a:stretch/>
        </p:blipFill>
        <p:spPr bwMode="auto">
          <a:xfrm>
            <a:off x="4747213" y="2852936"/>
            <a:ext cx="3353179" cy="2609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739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y\Desktop\Новая папка\forest-wallpaper-1440x900-1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217"/>
          <a:stretch/>
        </p:blipFill>
        <p:spPr bwMode="auto">
          <a:xfrm>
            <a:off x="0" y="-31683"/>
            <a:ext cx="9144000" cy="68896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4799" y="836712"/>
            <a:ext cx="8074646" cy="166199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Самая лучшая профилактика</a:t>
            </a:r>
          </a:p>
          <a:p>
            <a:pPr algn="ctr"/>
            <a:r>
              <a:rPr lang="ru-RU" sz="66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Прививка!</a:t>
            </a:r>
            <a:endParaRPr lang="ru-RU" sz="6600" b="1" spc="50" dirty="0">
              <a:ln w="11430"/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Mary\Desktop\Новая папка\klesh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0" y="2874315"/>
            <a:ext cx="7566023" cy="30031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y\Desktop\Новая папка\b2f4d58142015005ae1ed2dda97f4f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97152"/>
            <a:ext cx="1794969" cy="17124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5780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y\Desktop\Новая папка\forest-wallpaper-1440x900-1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217"/>
          <a:stretch/>
        </p:blipFill>
        <p:spPr bwMode="auto">
          <a:xfrm>
            <a:off x="0" y="-31683"/>
            <a:ext cx="9144000" cy="68896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y\Desktop\Новая папка\fa01dc0c8cf7d9d9a74aaad386c4cda3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8" y="3032910"/>
            <a:ext cx="2886988" cy="3594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ry\Desktop\Новая папка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065" t="2517" r="24111" b="1796"/>
          <a:stretch/>
        </p:blipFill>
        <p:spPr bwMode="auto">
          <a:xfrm>
            <a:off x="5220072" y="1599297"/>
            <a:ext cx="3672408" cy="36299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5697" y="692696"/>
            <a:ext cx="5418471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ОСТОРОЖНО</a:t>
            </a:r>
          </a:p>
          <a:p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КЛЕЩИ!!!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478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y\Desktop\Новая папка\forest-wallpaper-1440x900-1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217"/>
          <a:stretch/>
        </p:blipFill>
        <p:spPr bwMode="auto">
          <a:xfrm>
            <a:off x="0" y="-31683"/>
            <a:ext cx="9144000" cy="68896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605" y="116632"/>
            <a:ext cx="8614859" cy="1323439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Клещ - </a:t>
            </a:r>
            <a:r>
              <a:rPr lang="ru-RU" sz="2000" dirty="0" smtClean="0"/>
              <a:t>является </a:t>
            </a:r>
            <a:r>
              <a:rPr lang="ru-RU" sz="2000" dirty="0"/>
              <a:t>одним из древнейших обитателей, </a:t>
            </a:r>
            <a:r>
              <a:rPr lang="ru-RU" sz="2000" dirty="0" smtClean="0"/>
              <a:t>населяющих</a:t>
            </a:r>
          </a:p>
          <a:p>
            <a:r>
              <a:rPr lang="ru-RU" sz="2000" dirty="0" smtClean="0"/>
              <a:t>нашу планету.</a:t>
            </a:r>
          </a:p>
          <a:p>
            <a:r>
              <a:rPr lang="ru-RU" sz="2000" dirty="0"/>
              <a:t>К</a:t>
            </a:r>
            <a:r>
              <a:rPr lang="ru-RU" sz="2000" dirty="0" smtClean="0"/>
              <a:t>лещи </a:t>
            </a:r>
            <a:r>
              <a:rPr lang="ru-RU" sz="2000" dirty="0"/>
              <a:t>относятся не к насекомым, а </a:t>
            </a:r>
            <a:r>
              <a:rPr lang="ru-RU" sz="2000" dirty="0" smtClean="0"/>
              <a:t>являются представителями</a:t>
            </a:r>
          </a:p>
          <a:p>
            <a:r>
              <a:rPr lang="ru-RU" sz="2000" dirty="0" smtClean="0"/>
              <a:t>отряда </a:t>
            </a:r>
            <a:r>
              <a:rPr lang="ru-RU" sz="2000" dirty="0"/>
              <a:t>паукообразных.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099" name="Picture 3" descr="C:\Users\Mary\Desktop\Новая папка\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7372"/>
            <a:ext cx="3931229" cy="2470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664" y="4955684"/>
            <a:ext cx="8905002" cy="1323439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Период активности клещей начинается в апреле и заканчивается в</a:t>
            </a:r>
          </a:p>
          <a:p>
            <a:r>
              <a:rPr lang="ru-RU" sz="2000" dirty="0"/>
              <a:t>о</a:t>
            </a:r>
            <a:r>
              <a:rPr lang="ru-RU" sz="2000" dirty="0" smtClean="0"/>
              <a:t>ктябре.</a:t>
            </a:r>
          </a:p>
          <a:p>
            <a:r>
              <a:rPr lang="ru-RU" sz="2000" dirty="0" smtClean="0"/>
              <a:t>Клещи просыпаются при 6-8 градусов тепла, а в падают в спячку</a:t>
            </a:r>
          </a:p>
          <a:p>
            <a:r>
              <a:rPr lang="ru-RU" sz="2000" dirty="0" smtClean="0"/>
              <a:t>при первых заморозков</a:t>
            </a:r>
          </a:p>
        </p:txBody>
      </p:sp>
      <p:pic>
        <p:nvPicPr>
          <p:cNvPr id="4100" name="Picture 4" descr="C:\Users\Mary\Desktop\Новая папка\kak-vyiglyadit-lichinka-kleshha-i-chem-ona-opas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48243"/>
            <a:ext cx="4938356" cy="2469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9146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y\Desktop\Новая папка\forest-wallpaper-1440x900-1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217"/>
          <a:stretch/>
        </p:blipFill>
        <p:spPr bwMode="auto">
          <a:xfrm>
            <a:off x="0" y="-31683"/>
            <a:ext cx="9144000" cy="68896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Mary\Desktop\Новая папка\pitanie-kleshhej-768x3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066438" cy="3824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26690" y="443945"/>
            <a:ext cx="729719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Жизненный путь клеща</a:t>
            </a:r>
            <a:endParaRPr lang="ru-RU" sz="4000" b="1" spc="50" dirty="0">
              <a:ln w="11430"/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564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y\Desktop\Новая папка\forest-wallpaper-1440x900-1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217"/>
          <a:stretch/>
        </p:blipFill>
        <p:spPr bwMode="auto">
          <a:xfrm>
            <a:off x="0" y="-31683"/>
            <a:ext cx="9144000" cy="68896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34862" y="115936"/>
            <a:ext cx="630332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Куда кусают клещи?</a:t>
            </a:r>
            <a:endParaRPr lang="ru-RU" sz="4000" b="1" spc="50" dirty="0">
              <a:ln w="11430"/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146" name="Picture 2" descr="C:\Users\Mary\Desktop\Новая папка\1502889026_informatsiya-o-klesha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80920" cy="5662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491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y\Desktop\Новая папка\forest-wallpaper-1440x900-1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217"/>
          <a:stretch/>
        </p:blipFill>
        <p:spPr bwMode="auto">
          <a:xfrm>
            <a:off x="0" y="-31683"/>
            <a:ext cx="9144000" cy="68896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17462" y="188640"/>
            <a:ext cx="93682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Как правильно защититься, чтобы</a:t>
            </a:r>
          </a:p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избежать укуса клеща?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1" name="Picture 3" descr="C:\Users\Mary\Desktop\Новая папка\odezhda_ot_kleshhe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57049"/>
            <a:ext cx="2986286" cy="5397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1916832"/>
            <a:ext cx="5771132" cy="4401205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Обязательно наденьте головной убор</a:t>
            </a: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Наденьте одежду с длинными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рукавами</a:t>
            </a: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Б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рюки должны быть заправлены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 высокие сапоги или в носки</a:t>
            </a: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Одежда должна быть светлой, чтобы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добнее было вовремя обнаружить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н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апавшего клеща</a:t>
            </a: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Перед тем как идти в лес обработайте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одежду средством от клещей</a:t>
            </a:r>
          </a:p>
        </p:txBody>
      </p:sp>
    </p:spTree>
    <p:extLst>
      <p:ext uri="{BB962C8B-B14F-4D97-AF65-F5344CB8AC3E}">
        <p14:creationId xmlns="" xmlns:p14="http://schemas.microsoft.com/office/powerpoint/2010/main" val="2397402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y\Desktop\Новая папка\forest-wallpaper-1440x900-1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217"/>
          <a:stretch/>
        </p:blipFill>
        <p:spPr bwMode="auto">
          <a:xfrm>
            <a:off x="0" y="-31683"/>
            <a:ext cx="9144000" cy="68896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y\Desktop\Новая папка\PYts0VliEj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62" y="3976967"/>
            <a:ext cx="3968802" cy="2648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2231755" y="7506"/>
            <a:ext cx="5674951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 приноси домой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цветы!</a:t>
            </a:r>
            <a:endParaRPr lang="ru-RU" sz="4000" b="1" spc="50" dirty="0">
              <a:ln w="11430"/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6" name="Picture 4" descr="C:\Users\Mary\Desktop\Новая папка\hello_html_m1828873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2937"/>
            <a:ext cx="3055428" cy="3430783"/>
          </a:xfrm>
          <a:prstGeom prst="rect">
            <a:avLst/>
          </a:prstGeom>
          <a:noFill/>
          <a:effectLst>
            <a:glow rad="469900">
              <a:schemeClr val="bg1">
                <a:lumMod val="95000"/>
                <a:alpha val="6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ary\Desktop\Новая папка\kak-razmnozhatsya-i-chem-pitayutsya-kleshh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9" y="4426144"/>
            <a:ext cx="3816455" cy="2198882"/>
          </a:xfrm>
          <a:prstGeom prst="rect">
            <a:avLst/>
          </a:prstGeom>
          <a:ln w="571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ary\Desktop\Новая папка\previe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95" y="1484784"/>
            <a:ext cx="2807936" cy="2107825"/>
          </a:xfrm>
          <a:prstGeom prst="rect">
            <a:avLst/>
          </a:prstGeom>
          <a:ln w="571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195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y\Desktop\Новая папка\forest-wallpaper-1440x900-1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217"/>
          <a:stretch/>
        </p:blipFill>
        <p:spPr bwMode="auto">
          <a:xfrm>
            <a:off x="0" y="-31683"/>
            <a:ext cx="9144000" cy="68896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7171" y="188640"/>
            <a:ext cx="626966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Осматривай животных</a:t>
            </a:r>
            <a:endParaRPr lang="ru-RU" sz="3600" b="1" spc="50" dirty="0">
              <a:ln w="11430"/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7" name="Picture 3" descr="C:\Users\Mary\Desktop\Новая папка\kot-na-solnt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54" y="1196752"/>
            <a:ext cx="3840426" cy="2160240"/>
          </a:xfrm>
          <a:prstGeom prst="rect">
            <a:avLst/>
          </a:prstGeom>
          <a:ln w="5715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ry\Desktop\Новая папка\5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7" y="3396485"/>
            <a:ext cx="4787947" cy="3183985"/>
          </a:xfrm>
          <a:prstGeom prst="rect">
            <a:avLst/>
          </a:prstGeom>
          <a:ln w="5715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ry\Desktop\Новая папка\dog_and_bo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63844" y="3396485"/>
            <a:ext cx="3828635" cy="3183985"/>
          </a:xfrm>
          <a:prstGeom prst="rect">
            <a:avLst/>
          </a:prstGeom>
          <a:ln w="5715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ary\Desktop\Новая папка\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47400"/>
            <a:ext cx="2664296" cy="2104794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55838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y\Desktop\Новая папка\forest-wallpaper-1440x900-1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217"/>
          <a:stretch/>
        </p:blipFill>
        <p:spPr bwMode="auto">
          <a:xfrm>
            <a:off x="0" y="-31683"/>
            <a:ext cx="9144000" cy="68896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0762" y="0"/>
            <a:ext cx="842249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Что делать если укусил клещ?</a:t>
            </a:r>
            <a:endParaRPr lang="ru-RU" sz="3600" b="1" spc="50" dirty="0">
              <a:ln w="11430"/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Mary\Desktop\Новая папка\Rebenka-ukusil-kleshh-800x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418" y="834971"/>
            <a:ext cx="3697332" cy="2056641"/>
          </a:xfrm>
          <a:prstGeom prst="rect">
            <a:avLst/>
          </a:prstGeom>
          <a:ln w="5715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y\Desktop\Новая папка\LTE_8277731__7915isslklesc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69" y="4753093"/>
            <a:ext cx="6981707" cy="1972642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85834" y="3140968"/>
            <a:ext cx="7463903" cy="1429494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- аккуратно вытащить клеща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		- обратиться в поликлинику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				- сдать клеща на анализ</a:t>
            </a:r>
          </a:p>
        </p:txBody>
      </p:sp>
    </p:spTree>
    <p:extLst>
      <p:ext uri="{BB962C8B-B14F-4D97-AF65-F5344CB8AC3E}">
        <p14:creationId xmlns="" xmlns:p14="http://schemas.microsoft.com/office/powerpoint/2010/main" val="1369661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182</TotalTime>
  <Words>140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«Осторожно – клещи!»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Mary</dc:creator>
  <cp:lastModifiedBy>Владелец</cp:lastModifiedBy>
  <cp:revision>102</cp:revision>
  <dcterms:created xsi:type="dcterms:W3CDTF">2018-04-22T14:18:26Z</dcterms:created>
  <dcterms:modified xsi:type="dcterms:W3CDTF">2020-05-13T06:55:56Z</dcterms:modified>
</cp:coreProperties>
</file>