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и туристы.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3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352928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23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7355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54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840760" cy="54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67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пешеходный туризм фото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77686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899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3690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07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2493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13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73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3690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388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4887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372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подводный туризм фото"/>
          <p:cNvSpPr>
            <a:spLocks noChangeAspect="1" noChangeArrowheads="1"/>
          </p:cNvSpPr>
          <p:nvPr/>
        </p:nvSpPr>
        <p:spPr bwMode="auto">
          <a:xfrm>
            <a:off x="63500" y="-136525"/>
            <a:ext cx="57054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1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83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esktop\туризм\фото занятия\виды туризма\001-4-770x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0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esktop\туризм\фото занятия\виды туризма\untitle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992888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00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0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52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656284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58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3" y="548680"/>
            <a:ext cx="8410961" cy="54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0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52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52928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601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</TotalTime>
  <Words>6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Туризм и туристы.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Туризм и туристы. </dc:title>
  <dc:creator>Volbond</dc:creator>
  <cp:lastModifiedBy>Volbond</cp:lastModifiedBy>
  <cp:revision>4</cp:revision>
  <dcterms:created xsi:type="dcterms:W3CDTF">2019-10-14T06:02:46Z</dcterms:created>
  <dcterms:modified xsi:type="dcterms:W3CDTF">2019-10-14T06:54:51Z</dcterms:modified>
</cp:coreProperties>
</file>